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Zemlja je živi planet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142921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Proljeće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4987329" y="30128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142921" y="489049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Jesen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4987329" y="489049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kojem godišnjem dobu pada najviše kiše na prostoru sa sredozemnom klimom?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B4ACF7-5369-48BE-B473-301FF6D1E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139" y="3049914"/>
            <a:ext cx="2718753" cy="27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50550" y="30561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6095138" y="30561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50550" y="463428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Snježno-šumska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6095138" y="46342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490511" y="17004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tip klime je prikazan na dijagramu?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EA4CFE7-7D05-4BC4-8E44-625A2135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460" y="3021961"/>
            <a:ext cx="2390203" cy="24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se naziva tip klime rasprostranjen ponajviše uz ekvator?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topla vlažna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tip klime dominira na kopnu uz obratnice?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575353" y="28131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Suhe klime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575353" y="53013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tople kišne klime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575353" y="405724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Tropske kišne klime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razred klime dominira na istoku Australije?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6E91720-CB29-488C-ACF7-38929280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469" y="2325435"/>
            <a:ext cx="7480178" cy="44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124</Words>
  <Application>Microsoft Office PowerPoint</Application>
  <PresentationFormat>Široki zaslon</PresentationFormat>
  <Paragraphs>37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Zemlja je živi planet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2021-08-15T14:33:29Z</dcterms:modified>
</cp:coreProperties>
</file>